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2" r:id="rId4"/>
    <p:sldId id="30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556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Song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Blessing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Numbers 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77108"/>
            <a:ext cx="8458200" cy="26096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God bless you and keep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God’s goodness shine on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you see God’s face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live in God’s own peace.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Amen, Amen, Amen.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Song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Blessing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Numbers 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58473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May God bless and keep us.</a:t>
            </a:r>
            <a:endParaRPr lang="en-US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May God’s goodness shine on us.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May we see God’s face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And live in God’s own peace.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Amen, Amen, Amen.</a:t>
            </a:r>
            <a:endParaRPr lang="en-AU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778599"/>
            <a:ext cx="8534400" cy="258473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May God bless and keep us.</a:t>
            </a:r>
            <a:endParaRPr lang="en-US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May God’s goodness shine on us.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May we see God’s face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And live in God’s own peace.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Amen, Amen, Amen.</a:t>
            </a:r>
            <a:endParaRPr lang="en-AU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Song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Blessing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Numbers 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7421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121</Words>
  <Application>Microsoft Office PowerPoint</Application>
  <PresentationFormat>Widescreen</PresentationFormat>
  <Paragraphs>24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12</cp:revision>
  <dcterms:created xsi:type="dcterms:W3CDTF">2016-01-28T04:16:50Z</dcterms:created>
  <dcterms:modified xsi:type="dcterms:W3CDTF">2016-02-04T07:09:47Z</dcterms:modified>
</cp:coreProperties>
</file>